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EB695A-88BE-52F9-5AC5-2CC90E3E1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843F2-5F23-F18E-F8AD-978D4F42E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2B7B77-1A96-519E-A7CE-C4EE573D2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B50A-3BDD-41E3-A7B9-81DF404211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9188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1C797E-96EA-2850-8C87-8CC9F05C7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357F9-837C-BC2E-36FA-8D3C62EEB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5EFEE4-9AE6-BFD2-7358-3DAB5E085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71DBD-E509-4405-9A62-C83EB094CE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556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6E313-B1C0-8517-575E-B28DE4268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D3D13-C01D-BD94-ECA0-2D14340A4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538E2-4485-C861-82DD-D6689D85C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41206-D3CA-4F9A-A919-E5D35E11B4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44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8C5EE-2082-EB9C-9159-31BDB35CA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EBE932-A96E-97C8-CAF9-3165345DC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34AD5F-F9BB-6A45-F2BA-B4136D9A8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70D1A-38B1-4FD9-B986-DB3F1E1CA9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0342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795A6-41EB-9B28-8259-D57EE97FC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4A8C6-8BA6-1E90-0CAF-F9D0B78628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0CB97-2006-4293-6FD5-6B1311CD6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CDE8C-3D1F-43B3-84A9-C73137921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83747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9E9A4DB-4C8D-7E7D-873E-D70F87A2C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33B81D5-7A53-0A58-2C21-9406683D1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CE638F-6D50-5458-EB64-3C5941D1D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7C4B8-38C6-420B-8E0D-616AEEA952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8947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28A6965-8707-7B5A-D275-B1F166DBE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C41984F-F36C-E856-89CC-DED17C102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02EA0C6-365C-3BF6-F351-B70EC9693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3C29D-EB7D-4845-AC12-17A857DFC9A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5040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78C7E2D-7557-5FF5-6FA5-281593B6F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A536A99-44CE-C207-924B-B16863078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23D0E49-D79F-2806-0616-965B6D3FB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F2CCA-ECFA-4075-B41B-738BA62422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9888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C54B64D-0DBF-03BD-5FFB-1803CC6FF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B05BE03-1C66-4F9B-9292-18507C56A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49D5489-2001-31CF-633C-D48A0921F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DC9B6-562E-440B-BBA8-172C2C4461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6090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3E547CB-C83F-7DC1-6EB7-EB3B1E65A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C04997A-7CA3-74BD-8D02-A158D010C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FD46EF-A302-5A3A-B66C-477D1687B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75C99-FD9D-4C94-A598-BB71697E7B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9611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1C57527-F950-4F08-F4CB-9E65A06F9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288022-14D9-B11D-039E-D1B1C0DDC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50D05B8-1EF9-6739-8D01-CE483BCE0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84A4A-9591-42E2-A759-AEED889039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382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836303D-817A-22DF-00E4-109FA1259C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985F1D4E-FCA0-292E-B386-176926DBF42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9EF7A9-02F4-ACAC-CF08-C005E62EFE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B28A7A-C1C1-4B6E-B73B-6A961444F7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4D950D-D591-9C15-69FC-AEE66C9F4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2A4D91-2389-4B87-9A49-CA6B3B2F95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981A91BF-DC49-9FE1-034D-6E0ABF5C66B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/>
          <a:lstStyle/>
          <a:p>
            <a:r>
              <a:rPr lang="en-US" altLang="en-US" sz="4000" dirty="0"/>
              <a:t>Sweet spirit of Christ,</a:t>
            </a:r>
          </a:p>
          <a:p>
            <a:r>
              <a:rPr lang="en-US" altLang="en-US" sz="4000" dirty="0"/>
              <a:t>Make my poor heart thy dwelling,</a:t>
            </a:r>
          </a:p>
          <a:p>
            <a:r>
              <a:rPr lang="en-US" altLang="en-US" sz="4000" dirty="0"/>
              <a:t>Thy beauty adorning,</a:t>
            </a:r>
          </a:p>
          <a:p>
            <a:r>
              <a:rPr lang="en-US" altLang="en-US" sz="4000" dirty="0"/>
              <a:t>Other souls draw nigh to thee.</a:t>
            </a:r>
          </a:p>
        </p:txBody>
      </p:sp>
      <p:sp>
        <p:nvSpPr>
          <p:cNvPr id="2051" name="TextBox 7">
            <a:extLst>
              <a:ext uri="{FF2B5EF4-FFF2-40B4-BE49-F238E27FC236}">
                <a16:creationId xmlns:a16="http://schemas.microsoft.com/office/drawing/2014/main" id="{49F659E5-351F-AC06-3034-21CA8B5FAD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805488"/>
            <a:ext cx="431958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3926499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May Bladin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54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1999-12-05T07:58:36Z</dcterms:created>
  <dcterms:modified xsi:type="dcterms:W3CDTF">2023-07-27T03:26:01Z</dcterms:modified>
</cp:coreProperties>
</file>